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54F0F-258C-4F80-8D86-BED7E36260D3}" type="datetimeFigureOut">
              <a:rPr lang="en-US" smtClean="0"/>
              <a:t>8/29/2011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5335D-880F-40D2-ABDC-87941549E62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Factors that Increase Potential for Influential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Dale Hill, </a:t>
            </a:r>
          </a:p>
          <a:p>
            <a:r>
              <a:rPr lang="en-US" dirty="0" smtClean="0"/>
              <a:t>American Red Cross, </a:t>
            </a:r>
          </a:p>
          <a:p>
            <a:r>
              <a:rPr lang="en-US" dirty="0" smtClean="0"/>
              <a:t>International Services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67600" y="609600"/>
            <a:ext cx="1295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Wide readership among  multiple decision-makers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467600" y="2667000"/>
            <a:ext cx="13716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Influences key decisions by each  decision-maker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38800" y="30480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Clear messages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152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Indicators of influence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38800" y="4191000"/>
            <a:ext cx="1295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Credible methods  &amp; evidence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3800" y="4495800"/>
            <a:ext cx="1295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Decisions themselves have  wide influence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28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Planning for influence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28600" y="762000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decisions are you trying to influence?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28600" y="1981200"/>
            <a:ext cx="2438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Status of consensus on these objectives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3124200"/>
            <a:ext cx="2438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Status of consensus on who are the key decision-makers to reach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838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Necessary but not sufficient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52400" y="4648200"/>
            <a:ext cx="25146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Consideration of role of evaluation in achieving that influence (</a:t>
            </a:r>
            <a:r>
              <a:rPr lang="en-US" dirty="0" smtClean="0"/>
              <a:t>vis</a:t>
            </a:r>
            <a:r>
              <a:rPr lang="en-US" dirty="0" smtClean="0"/>
              <a:t> a </a:t>
            </a:r>
            <a:r>
              <a:rPr lang="en-US" dirty="0" smtClean="0"/>
              <a:t>vis</a:t>
            </a:r>
            <a:r>
              <a:rPr lang="en-US" dirty="0" smtClean="0"/>
              <a:t> other factors)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105400" y="5410200"/>
            <a:ext cx="18288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Messages Accessible for decision-makers  AND  other constituents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34000" y="1676400"/>
            <a:ext cx="1600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Dissemination according to plan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6400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Demand for Evaluation 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1219200" y="60960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8077200" y="57912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239000" y="6096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Multiplication effects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85900" y="6477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7734300" y="495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24200" y="228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Intermediate factors of importance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048000" y="1066800"/>
            <a:ext cx="1981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iming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971800" y="1905000"/>
            <a:ext cx="2133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Involve stakeholders &amp; decision-makers early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>
            <a:off x="3429000" y="31242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4191000" y="31242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048000" y="37338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Entice interest; they see potential value; maintain interest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895600" y="4953000"/>
            <a:ext cx="20574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Prevent interference  by vested interests</a:t>
            </a:r>
            <a:endParaRPr lang="en-US" dirty="0"/>
          </a:p>
        </p:txBody>
      </p:sp>
      <p:sp>
        <p:nvSpPr>
          <p:cNvPr id="32" name="Down Arrow 31"/>
          <p:cNvSpPr/>
          <p:nvPr/>
        </p:nvSpPr>
        <p:spPr>
          <a:xfrm rot="11255779">
            <a:off x="3810000" y="46482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Arrow Connector 33"/>
          <p:cNvCxnSpPr>
            <a:stCxn id="26" idx="4"/>
            <a:endCxn id="27" idx="0"/>
          </p:cNvCxnSpPr>
          <p:nvPr/>
        </p:nvCxnSpPr>
        <p:spPr>
          <a:xfrm rot="5400000">
            <a:off x="3886200" y="1752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6" idx="0"/>
          </p:cNvCxnSpPr>
          <p:nvPr/>
        </p:nvCxnSpPr>
        <p:spPr>
          <a:xfrm rot="5400000">
            <a:off x="3886200" y="914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6172200" y="1524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Planning for influence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914400"/>
            <a:ext cx="2362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 whether or not to scale up/replicate project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286000"/>
            <a:ext cx="2362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There was interest in the issue, but competing use of funds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38100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decision-makers were Sr. Mgmt; funders; local counterparts (RRC)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410200"/>
            <a:ext cx="2438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Unclear if evaluation was key component  to influence decisions of these multiple stakeholders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95600" y="5867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6600" y="54102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at least all had same info and evidence at same time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381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Intermediate factors of influence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429000" y="1219200"/>
            <a:ext cx="2590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Timing was right; four years into project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429000" y="2438400"/>
            <a:ext cx="2667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Stakeholders all informed of evaluation (freq. O f progress reports?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429000" y="40386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Government might have opposed scale up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00800" y="228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Indicators of influence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781800" y="914400"/>
            <a:ext cx="1981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Findings presented at conferences; project well known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858000" y="4343400"/>
            <a:ext cx="1905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Unprecedented scale up took place supported by ARC, funders, RRC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934200" y="22098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Immediate effect: Decision taken to scale up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010400" y="3276600"/>
            <a:ext cx="1828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Change in attitude of Russian </a:t>
            </a:r>
            <a:r>
              <a:rPr lang="en-US" dirty="0" smtClean="0"/>
              <a:t>Gov’t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7543800" y="6096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53200" y="64770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Multiplication effects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953000" y="5181600"/>
            <a:ext cx="152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Necessary conditions met- 9 person team; translation;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4" idx="0"/>
          </p:cNvCxnSpPr>
          <p:nvPr/>
        </p:nvCxnSpPr>
        <p:spPr>
          <a:xfrm rot="5400000">
            <a:off x="1390650" y="7048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495800" y="1066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7696200" y="762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271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Factors that Increase Potential for Influential Evaluation</vt:lpstr>
      <vt:lpstr>Slide 2</vt:lpstr>
      <vt:lpstr>Slide 3</vt:lpstr>
      <vt:lpstr>Slide 4</vt:lpstr>
    </vt:vector>
  </TitlesOfParts>
  <Company>Rydges on Swanston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that Increase Potential for Influential Evaluation</dc:title>
  <dc:creator>ros</dc:creator>
  <cp:lastModifiedBy>ros</cp:lastModifiedBy>
  <cp:revision>2</cp:revision>
  <dcterms:created xsi:type="dcterms:W3CDTF">2011-08-29T06:36:56Z</dcterms:created>
  <dcterms:modified xsi:type="dcterms:W3CDTF">2011-08-29T07:26:40Z</dcterms:modified>
</cp:coreProperties>
</file>